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477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2DE297-BC4F-4EA8-9365-BA2AC1EEFA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10D5-49EF-4BBD-9581-871D2CEE13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65012-1DDB-4F20-A683-7C8EEFE73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4102A-119F-431A-B6EC-CAD17FBAE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02EFC-2D2A-4199-8341-443931551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C8D13-B6D0-4EB0-B2E3-B60447D0D5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BBFC1-9FF2-4476-9E23-2D70DC9ED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4FB2-94BC-415B-A431-754AEEC8F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92D4-5E4F-4DBE-88C0-A461A5328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17010-1385-42E7-8108-FF572EA68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4FEEE-722E-46EF-8651-B9BA18B825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7FEE87-727D-4F5F-9537-15BC6A1DD4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7788275" cy="2057400"/>
          </a:xfrm>
        </p:spPr>
        <p:txBody>
          <a:bodyPr/>
          <a:lstStyle/>
          <a:p>
            <a:r>
              <a:rPr lang="ru-RU" sz="3600" b="1" dirty="0">
                <a:latin typeface="Monotype Corsiva" pitchFamily="66" charset="0"/>
              </a:rPr>
              <a:t>Установка Монумента </a:t>
            </a:r>
            <a:r>
              <a:rPr lang="ru-RU" sz="3600" b="1" dirty="0" smtClean="0">
                <a:latin typeface="Monotype Corsiva" pitchFamily="66" charset="0"/>
              </a:rPr>
              <a:t>Славы 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и </a:t>
            </a:r>
            <a:r>
              <a:rPr lang="ru-RU" sz="3600" b="1" dirty="0">
                <a:latin typeface="Monotype Corsiva" pitchFamily="66" charset="0"/>
              </a:rPr>
              <a:t>благоустройство его территории 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 </a:t>
            </a:r>
            <a:r>
              <a:rPr lang="ru-RU" sz="3600" b="1" dirty="0">
                <a:latin typeface="Monotype Corsiva" pitchFamily="66" charset="0"/>
              </a:rPr>
              <a:t>п. Первомайский </a:t>
            </a:r>
            <a:r>
              <a:rPr lang="ru-RU" sz="3600" b="1" dirty="0" err="1">
                <a:latin typeface="Monotype Corsiva" pitchFamily="66" charset="0"/>
              </a:rPr>
              <a:t>Баганского</a:t>
            </a:r>
            <a:r>
              <a:rPr lang="ru-RU" sz="3600" b="1" dirty="0">
                <a:latin typeface="Monotype Corsiva" pitchFamily="66" charset="0"/>
              </a:rPr>
              <a:t> района Новосибирской области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5257800"/>
            <a:ext cx="7483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None/>
            </a:pPr>
            <a:r>
              <a:rPr lang="ru-RU" sz="2400" b="1" dirty="0">
                <a:latin typeface="Monotype Corsiva" pitchFamily="66" charset="0"/>
              </a:rPr>
              <a:t>Руководитель инициативной группы  Гончарова  Л.В.</a:t>
            </a:r>
          </a:p>
          <a:p>
            <a:pPr algn="ctr">
              <a:buNone/>
            </a:pPr>
            <a:endParaRPr lang="ru-RU" sz="2400" b="1" dirty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>
                <a:latin typeface="Monotype Corsiva" pitchFamily="66" charset="0"/>
              </a:rPr>
              <a:t>2019г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90600" y="7620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Администрация Лозовского сельсовета 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 err="1">
                <a:latin typeface="Monotype Corsiva" pitchFamily="66" charset="0"/>
              </a:rPr>
              <a:t>Баганского</a:t>
            </a:r>
            <a:r>
              <a:rPr lang="ru-RU" sz="3200" b="1" dirty="0">
                <a:latin typeface="Monotype Corsiva" pitchFamily="66" charset="0"/>
              </a:rPr>
              <a:t> района Новосибирской области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85800"/>
            <a:ext cx="7467600" cy="58673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Стареют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уходят от нас те великие люди, кто в годы Великой Отечественной войны ковал знамя Победы на фронтах и в тылу, завоёвывая нам свободу и независимость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Из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поселка Первомайский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Баганского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района Новосибирской области   на войну ушло 76 мужчин  в возрасте с 18 до 50 лет, 9 из них не вернулись, с полей  сражений.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Война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коснулась всех дворов. Памяти  участников войны в начале 60-х годов ХХ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века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поселке был поставлен памятник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тех пор производились только косметические ремонты. Значительные работы по реставрации не производились в виду отсутствия финансовых средств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увековечить память об этих людях, инициативной группой п. Первомайский совместно с администрацией Лозовского сельсовета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Баганского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района Новосибирской области  принято решение установить памятную стену с нанесением на нее имен и фамилий всех участников боевых сражений.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82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81001"/>
            <a:ext cx="7924800" cy="16764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размещены на официальном сайте администрации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Лозовского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сельсовета в сети Интернет, на информационном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стенде администрации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стенде у автобусной остановки,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почте и т.д.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2" y="4067350"/>
            <a:ext cx="4165600" cy="2343150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792176"/>
              </p:ext>
            </p:extLst>
          </p:nvPr>
        </p:nvGraphicFramePr>
        <p:xfrm>
          <a:off x="4865148" y="1724200"/>
          <a:ext cx="3010358" cy="4138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4" imgW="12200362" imgH="9780618" progId="CorelDraw.Graphic.20">
                  <p:embed/>
                </p:oleObj>
              </mc:Choice>
              <mc:Fallback>
                <p:oleObj name="CorelDRAW" r:id="rId4" imgW="12200362" imgH="9780618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5148" y="1724200"/>
                        <a:ext cx="3010358" cy="4138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2" y="1724200"/>
            <a:ext cx="41656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77200" cy="1143000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марта 2019 года в сельском клубе п. Первомайский было проведено собрание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 вопросу установки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п. Первомайский и подготовке пакета документов  для участия в конкурсном отборе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развития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муниципальных образований Новосибирской области, основанных на местных инициативах.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81816"/>
            <a:ext cx="3546994" cy="199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81262"/>
            <a:ext cx="3581400" cy="2014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481263"/>
            <a:ext cx="2247603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9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086600" cy="1143000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неудовлетворительное, «находится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плачевном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состоянии» и нуждается в обновлении.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71151"/>
            <a:ext cx="3205484" cy="4273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6" y="1971152"/>
            <a:ext cx="3205484" cy="42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62000"/>
            <a:ext cx="80010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решению проблемы в рамках проекта: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разборка облицовки стен памятника;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разборка кирпичных стен 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разборка бетонных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непосредственно на создание/ремонт объекта или инфраструктуры: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-Устройство памятной стены;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стены;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-Устройство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0"/>
            <a:ext cx="8001000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Ожидаемые результаты от реализации проекта: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благоустройство территории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даст возможность проводить торжественные мероприятия в обстановке улучшенного облика;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показать на примере установки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воинам- участникам ВОВ, стремление каждого поколения передать потомкам светлую память о тех, кто своими ратными подвигами, своим трудом, своей жизнью вписал славные страницы в историю нашей Родины;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 молодого поколения уважение к памяти и подвигу старшего поколения;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позиций всех ветвей власти. Реализация проекта вселит уверенность людей в том, что Правительство Новосибирской области, органы местного самоуправления конкретными делами подтверждают заботу о жителях сельской местности.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88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7086600" cy="1143000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Сохранение памятников, посвящённых Великой Отечественной войне, остаётся делом народным, отношение людей, государства к таким сооружениям показывает их духовный уровень и культуру.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4130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086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215775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381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CorelDRAW</vt:lpstr>
      <vt:lpstr>Установка Монумента Славы  и благоустройство его территории  в п. Первомайский Баганского района Новосибирской области </vt:lpstr>
      <vt:lpstr>Презентация PowerPoint</vt:lpstr>
      <vt:lpstr>Презентация PowerPoint</vt:lpstr>
      <vt:lpstr>4 марта 2019 года в сельском клубе п. Первомайский было проведено собрание  граждан по вопросу установки Монумента Славы в п. Первомайский и подготовке пакета документов  для участия в конкурсном отборе проектов развития территорий муниципальных образований Новосибирской области, основанных на местных инициативах.</vt:lpstr>
      <vt:lpstr>В настоящее время состояние памятника  оценивается как неудовлетворительное, «находится в плачевном состоянии» и нуждается в обновлении. </vt:lpstr>
      <vt:lpstr>Презентация PowerPoint</vt:lpstr>
      <vt:lpstr>Презентация PowerPoint</vt:lpstr>
      <vt:lpstr>Сохранение памятников, посвящённых Великой Отечественной войне, остаётся делом народным, отношение людей, государства к таким сооружениям показывает их духовный уровень и культуру.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</dc:creator>
  <cp:lastModifiedBy>UserXP</cp:lastModifiedBy>
  <cp:revision>19</cp:revision>
  <cp:lastPrinted>1601-01-01T00:00:00Z</cp:lastPrinted>
  <dcterms:created xsi:type="dcterms:W3CDTF">1601-01-01T00:00:00Z</dcterms:created>
  <dcterms:modified xsi:type="dcterms:W3CDTF">2019-03-26T06:32:30Z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