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8" r:id="rId6"/>
    <p:sldId id="266" r:id="rId7"/>
    <p:sldId id="261" r:id="rId8"/>
    <p:sldId id="265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BA2E20-C5B6-466B-948E-9DC6C1CF9EFD}">
          <p14:sldIdLst>
            <p14:sldId id="256"/>
            <p14:sldId id="257"/>
            <p14:sldId id="259"/>
          </p14:sldIdLst>
        </p14:section>
        <p14:section name="Раздел без заголовка" id="{B1016F7F-E04F-4F2D-8A58-12EEFC6E8554}">
          <p14:sldIdLst>
            <p14:sldId id="260"/>
            <p14:sldId id="268"/>
            <p14:sldId id="266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FBE6-F333-4C5D-B5CB-FC1E51746397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9F71-3DC2-4D39-81D5-69957BE9A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0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406C-357A-4263-9DBC-0A07CEF2B4D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Monotype Corsiva" pitchFamily="66" charset="0"/>
              </a:rPr>
              <a:t>Администрация Лозовского сельсовета 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Баганского района Новосибирской области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5200" b="1" dirty="0">
                <a:latin typeface="Monotype Corsiva" pitchFamily="66" charset="0"/>
              </a:rPr>
              <a:t>Ремонт ограждения и благоустройство территории кладбища </a:t>
            </a:r>
          </a:p>
          <a:p>
            <a:pPr algn="ctr">
              <a:buNone/>
            </a:pPr>
            <a:r>
              <a:rPr lang="ru-RU" sz="5200" b="1" dirty="0">
                <a:latin typeface="Monotype Corsiva" pitchFamily="66" charset="0"/>
              </a:rPr>
              <a:t>в с. Славянка Баганского района</a:t>
            </a:r>
          </a:p>
          <a:p>
            <a:pPr algn="ctr">
              <a:buNone/>
            </a:pPr>
            <a:endParaRPr lang="ru-RU" sz="4800" b="1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000" b="1" dirty="0">
                <a:latin typeface="Monotype Corsiva" pitchFamily="66" charset="0"/>
              </a:rPr>
              <a:t>Руководитель уполномоченной группы  Куцый А.А.</a:t>
            </a:r>
          </a:p>
          <a:p>
            <a:pPr algn="ctr">
              <a:buNone/>
            </a:pPr>
            <a:endParaRPr lang="ru-RU" sz="2400" b="1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>
                <a:latin typeface="Monotype Corsiva" pitchFamily="66" charset="0"/>
              </a:rPr>
              <a:t>2021 г</a:t>
            </a:r>
          </a:p>
          <a:p>
            <a:pPr algn="ctr">
              <a:buNone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1542527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пределами села Славянка расположено общественное кладбище, на котором  захоронены наши родные, соотечественники, ветераны ВОВ, члены их семей, военнослужащие советского союза, репрессированные, которые отдали немало сил для поднятия нашего села. В настоящее время ограждение кладбища находится в неудовлетворительном состоянии. Ограждение, которое выполнено из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сетки рабицы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 временем пришло в негодность. Пролеты ограждения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деформированы, местами отсутствует металлическая сеть, наблюдается большая коррозия металла.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на проблему шире, этот аспект нельзя оставлять без внимания. Так или иначе,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кладбище – это сакральное место, место памяти, </a:t>
            </a:r>
            <a:r>
              <a:rPr kumimoji="0" lang="ru-RU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которому должно проявлять почтение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9122" y="0"/>
            <a:ext cx="913487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latin typeface="Monotype Corsiva" pitchFamily="66" charset="0"/>
              </a:rPr>
              <a:t>Собрание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66DF1B-178A-419F-ACFA-ED646973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5" y="1775668"/>
            <a:ext cx="8387108" cy="4724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-36512" y="-2475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384" y="214290"/>
            <a:ext cx="879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ограждение кладбища находится в неудовлетворительном состоянии. Ограждение, со временем пришло в негодность. Пролеты ограждения деформированы,</a:t>
            </a:r>
            <a:r>
              <a:rPr kumimoji="0" lang="ru-RU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местами</a:t>
            </a:r>
            <a:r>
              <a:rPr kumimoji="0" lang="ru-RU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отсутствует металлическая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сеть, наблюдается большая коррозия металла</a:t>
            </a:r>
            <a:r>
              <a:rPr kumimoji="0" lang="ru-RU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D73CE5-7D00-4D15-8F70-E64024D6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" y="1474966"/>
            <a:ext cx="4535487" cy="3401615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CB1206-7340-49BC-9110-52EB7C3C9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61272"/>
            <a:ext cx="4535488" cy="3401616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F32469-EB23-41E7-B5E0-769747C32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515882" cy="2636912"/>
          </a:xfrm>
          <a:prstGeom prst="round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3BBEA2-DB72-444E-ADBF-B0BDEF30B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3635896" cy="2726922"/>
          </a:xfrm>
          <a:prstGeom prst="round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9EE526-C50A-42E9-86A4-3FB57EC53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635896" cy="27269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928670"/>
            <a:ext cx="7858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решению проблемы :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подготовительные работы: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Проведение субботников на территории кладбища: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демонтаж старого ограждения;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окашивание территории от травянистой растительности;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расчистка территории от деревьев и кустарников.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 работы, направленные непосредственно на создание/ремонт объекта или инфраструктуры: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Необходимо установить металлическое ограждение кладбища 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9071" y="0"/>
            <a:ext cx="913492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636234"/>
            <a:ext cx="85725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</a:t>
            </a:r>
            <a:r>
              <a:rPr kumimoji="0" lang="ru-RU" sz="3200" b="1" i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будет заменено старое ненадежное ограждение на металлическое то значительно увеличится периметр мест захоронения, улучшится эстетический вид. В результате реализации проекта будет новое долговечное 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ограждение. Территория благоустроена</a:t>
            </a:r>
            <a:r>
              <a:rPr kumimoji="0" lang="ru-RU" sz="240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контейнерами для мусора и туалетом.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4C0159-8970-4E92-8E24-2178A71A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" y="3485832"/>
            <a:ext cx="4428115" cy="3165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053FB3-BB10-4BEF-9493-30FBD4E7D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3" y="3501008"/>
            <a:ext cx="4290635" cy="3186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Администрация Лозовского сельсовета  Баганского района Новосибирской области</vt:lpstr>
      <vt:lpstr>Презентация PowerPoint</vt:lpstr>
      <vt:lpstr>Собрание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Савкинского сельсовета  Баганского района Новосибирской области</dc:title>
  <dc:creator>1</dc:creator>
  <cp:lastModifiedBy>Adm_No7</cp:lastModifiedBy>
  <cp:revision>46</cp:revision>
  <cp:lastPrinted>2019-10-18T04:44:01Z</cp:lastPrinted>
  <dcterms:created xsi:type="dcterms:W3CDTF">2018-04-12T05:04:07Z</dcterms:created>
  <dcterms:modified xsi:type="dcterms:W3CDTF">2021-09-24T05:11:17Z</dcterms:modified>
</cp:coreProperties>
</file>