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8" r:id="rId7"/>
    <p:sldId id="266" r:id="rId8"/>
    <p:sldId id="261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11" autoAdjust="0"/>
  </p:normalViewPr>
  <p:slideViewPr>
    <p:cSldViewPr>
      <p:cViewPr>
        <p:scale>
          <a:sx n="106" d="100"/>
          <a:sy n="106" d="100"/>
        </p:scale>
        <p:origin x="1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3FBE6-F333-4C5D-B5CB-FC1E51746397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C9F71-3DC2-4D39-81D5-69957BE9A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6C-357A-4263-9DBC-0A07CEF2B4D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6C-357A-4263-9DBC-0A07CEF2B4D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6C-357A-4263-9DBC-0A07CEF2B4D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6C-357A-4263-9DBC-0A07CEF2B4D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6C-357A-4263-9DBC-0A07CEF2B4D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6C-357A-4263-9DBC-0A07CEF2B4D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6C-357A-4263-9DBC-0A07CEF2B4D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6C-357A-4263-9DBC-0A07CEF2B4D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6C-357A-4263-9DBC-0A07CEF2B4D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6C-357A-4263-9DBC-0A07CEF2B4D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6C-357A-4263-9DBC-0A07CEF2B4D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9406C-357A-4263-9DBC-0A07CEF2B4D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C883-6BAB-441E-A3E8-B4E2C2EED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t.gdefon.com/wallpapers_original/s/249126_abstrakciya_-polosy_-linii_-volny_-sinij_7466x4670_(www.GdeFon.ru).jpg"/>
          <p:cNvPicPr>
            <a:picLocks noChangeAspect="1" noChangeArrowheads="1"/>
          </p:cNvPicPr>
          <p:nvPr/>
        </p:nvPicPr>
        <p:blipFill>
          <a:blip r:embed="rId2" cstate="print"/>
          <a:srcRect b="30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Администрация </a:t>
            </a:r>
            <a:r>
              <a:rPr lang="ru-RU" sz="3200" b="1" dirty="0" smtClean="0">
                <a:latin typeface="Monotype Corsiva" pitchFamily="66" charset="0"/>
              </a:rPr>
              <a:t>Лозовского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smtClean="0">
                <a:latin typeface="Monotype Corsiva" pitchFamily="66" charset="0"/>
              </a:rPr>
              <a:t>сельсовета 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Баганского района Новосибирской области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algn="ctr">
              <a:buNone/>
            </a:pPr>
            <a:r>
              <a:rPr lang="ru-RU" sz="5200" b="1" dirty="0" smtClean="0">
                <a:latin typeface="Monotype Corsiva" pitchFamily="66" charset="0"/>
              </a:rPr>
              <a:t>Благоустройство кладбища </a:t>
            </a:r>
            <a:endParaRPr lang="ru-RU" sz="5200" b="1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5200" b="1" dirty="0" smtClean="0">
                <a:latin typeface="Monotype Corsiva" pitchFamily="66" charset="0"/>
              </a:rPr>
              <a:t>в с</a:t>
            </a:r>
            <a:r>
              <a:rPr lang="ru-RU" sz="5200" b="1" dirty="0" smtClean="0">
                <a:latin typeface="Monotype Corsiva" pitchFamily="66" charset="0"/>
              </a:rPr>
              <a:t>. </a:t>
            </a:r>
            <a:r>
              <a:rPr lang="ru-RU" sz="5200" b="1" dirty="0" smtClean="0">
                <a:latin typeface="Monotype Corsiva" pitchFamily="66" charset="0"/>
              </a:rPr>
              <a:t>Вознесенка </a:t>
            </a:r>
            <a:endParaRPr lang="ru-RU" sz="5200" b="1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sz="4800" b="1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000" b="1" dirty="0" smtClean="0">
                <a:latin typeface="Monotype Corsiva" pitchFamily="66" charset="0"/>
              </a:rPr>
              <a:t>Руководитель инициативной группы  </a:t>
            </a:r>
            <a:r>
              <a:rPr lang="ru-RU" sz="3000" b="1" dirty="0" err="1" smtClean="0">
                <a:latin typeface="Monotype Corsiva" pitchFamily="66" charset="0"/>
              </a:rPr>
              <a:t>Загребельная</a:t>
            </a:r>
            <a:r>
              <a:rPr lang="ru-RU" sz="3000" b="1" dirty="0" smtClean="0">
                <a:latin typeface="Monotype Corsiva" pitchFamily="66" charset="0"/>
              </a:rPr>
              <a:t> А.В.</a:t>
            </a:r>
            <a:endParaRPr lang="ru-RU" sz="3000" b="1" dirty="0">
              <a:latin typeface="Monotype Corsiva" pitchFamily="66" charset="0"/>
            </a:endParaRPr>
          </a:p>
          <a:p>
            <a:pPr algn="ctr">
              <a:buNone/>
            </a:pPr>
            <a:endParaRPr lang="ru-RU" sz="2400" b="1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Monotype Corsiva" pitchFamily="66" charset="0"/>
              </a:rPr>
              <a:t>2019 </a:t>
            </a:r>
            <a:r>
              <a:rPr lang="ru-RU" sz="2400" b="1" dirty="0" smtClean="0">
                <a:latin typeface="Monotype Corsiva" pitchFamily="66" charset="0"/>
              </a:rPr>
              <a:t>г</a:t>
            </a:r>
          </a:p>
          <a:p>
            <a:pPr algn="ctr">
              <a:buNone/>
            </a:pP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.gdefon.com/wallpapers_original/s/249126_abstrakciya_-polosy_-linii_-volny_-sinij_7466x4670_(www.GdeFon.ru).jpg"/>
          <p:cNvPicPr>
            <a:picLocks noChangeAspect="1" noChangeArrowheads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85720" y="1388639"/>
            <a:ext cx="8429684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пределами села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Вознесенка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расположено общественное кладбище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 котором  захоронены наши родные, соотечественники, ветераны ВОВ, члены их семей, военнослужащие советского союза, репрессированные, которые отдали немало сил для поднятия нашего села. В настоящее время ограждение кладбища находится в неудовлетворительном состоянии. Ограждение, которое выполнено из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металлических щитов с сеткой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рабицей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 временем пришло в негодность. Пролеты ограждения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деформированы,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местами отсутствует металлическая сеть, наблюдается большая коррозия металла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Глядя 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проблему шире, этот аспект нельзя оставлять без внимания. Так или иначе,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кладбище – это сакральное место, место памяти, 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которому должно проявлять почтение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t.gdefon.com/wallpapers_original/s/249126_abstrakciya_-polosy_-linii_-volny_-sinij_7466x4670_(www.GdeFon.ru).jpg"/>
          <p:cNvPicPr>
            <a:picLocks noChangeAspect="1" noChangeArrowheads="1"/>
          </p:cNvPicPr>
          <p:nvPr/>
        </p:nvPicPr>
        <p:blipFill>
          <a:blip r:embed="rId2" cstate="print"/>
          <a:srcRect b="35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rmAutofit fontScale="90000"/>
          </a:bodyPr>
          <a:lstStyle/>
          <a:p>
            <a:pPr marL="2404872" lvl="8" indent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о проведении собрания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размещены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информационном стендах, на магазинах,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сельской библиотеке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разносились по домам.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3044"/>
            <a:ext cx="2430000" cy="3240000"/>
          </a:xfrm>
          <a:prstGeom prst="round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976" y="1692276"/>
            <a:ext cx="2751280" cy="4320000"/>
          </a:xfrm>
          <a:prstGeom prst="round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84769"/>
            <a:ext cx="2430000" cy="3240000"/>
          </a:xfrm>
          <a:prstGeom prst="round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44" y="1692276"/>
            <a:ext cx="3240000" cy="43200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t.gdefon.com/wallpapers_original/s/249126_abstrakciya_-polosy_-linii_-volny_-sinij_7466x4670_(www.GdeFon.ru).jpg"/>
          <p:cNvPicPr>
            <a:picLocks noChangeAspect="1" noChangeArrowheads="1"/>
          </p:cNvPicPr>
          <p:nvPr/>
        </p:nvPicPr>
        <p:blipFill>
          <a:blip r:embed="rId2" cstate="print"/>
          <a:srcRect b="4166"/>
          <a:stretch>
            <a:fillRect/>
          </a:stretch>
        </p:blipFill>
        <p:spPr bwMode="auto">
          <a:xfrm>
            <a:off x="9122" y="0"/>
            <a:ext cx="9134878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latin typeface="Monotype Corsiva" pitchFamily="66" charset="0"/>
              </a:rPr>
              <a:t>Собрание </a:t>
            </a:r>
            <a:endParaRPr lang="ru-RU" sz="8000" b="1" dirty="0"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09" y="2709360"/>
            <a:ext cx="2227500" cy="3960000"/>
          </a:xfrm>
          <a:prstGeom prst="round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1417637"/>
            <a:ext cx="2227500" cy="3960000"/>
          </a:xfrm>
          <a:prstGeom prst="round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288" y="2709360"/>
            <a:ext cx="2227501" cy="3960000"/>
          </a:xfrm>
          <a:prstGeom prst="round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819" y="1432695"/>
            <a:ext cx="2227501" cy="39600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st.gdefon.com/wallpapers_original/s/249126_abstrakciya_-polosy_-linii_-volny_-sinij_7466x4670_(www.GdeFon.ru).jpg"/>
          <p:cNvPicPr>
            <a:picLocks noChangeAspect="1" noChangeArrowheads="1"/>
          </p:cNvPicPr>
          <p:nvPr/>
        </p:nvPicPr>
        <p:blipFill>
          <a:blip r:embed="rId2" cstate="print"/>
          <a:srcRect b="3704"/>
          <a:stretch>
            <a:fillRect/>
          </a:stretch>
        </p:blipFill>
        <p:spPr bwMode="auto">
          <a:xfrm>
            <a:off x="-36512" y="-24755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0384" y="214290"/>
            <a:ext cx="8794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настоящее время ограждение кладбища находится в неудовлетворительном состоянии.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Ограждение,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 временем пришло в негодность. Пролеты ограждения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деформированы,</a:t>
            </a:r>
            <a:r>
              <a:rPr kumimoji="0" lang="ru-RU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местами</a:t>
            </a:r>
            <a:r>
              <a:rPr kumimoji="0" lang="ru-RU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отсутствует </a:t>
            </a:r>
            <a:r>
              <a:rPr kumimoji="0" lang="ru-RU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металлическая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сеть, наблюдается большая коррозия металла</a:t>
            </a:r>
            <a:r>
              <a:rPr kumimoji="0" lang="ru-RU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31" y="1444553"/>
            <a:ext cx="4320000" cy="3240000"/>
          </a:xfrm>
          <a:prstGeom prst="round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88" y="2996952"/>
            <a:ext cx="4800000" cy="36000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st.gdefon.com/wallpapers_original/s/249126_abstrakciya_-polosy_-linii_-volny_-sinij_7466x4670_(www.GdeFon.ru).jpg"/>
          <p:cNvPicPr>
            <a:picLocks noChangeAspect="1" noChangeArrowheads="1"/>
          </p:cNvPicPr>
          <p:nvPr/>
        </p:nvPicPr>
        <p:blipFill>
          <a:blip r:embed="rId2" cstate="print"/>
          <a:srcRect b="3704"/>
          <a:stretch>
            <a:fillRect/>
          </a:stretch>
        </p:blipFill>
        <p:spPr bwMode="auto">
          <a:xfrm>
            <a:off x="35496" y="-24755"/>
            <a:ext cx="9144000" cy="6858000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20" y="188640"/>
            <a:ext cx="3840000" cy="2880000"/>
          </a:xfrm>
          <a:prstGeom prst="round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42035"/>
            <a:ext cx="3840000" cy="2880000"/>
          </a:xfrm>
          <a:prstGeom prst="round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06432"/>
            <a:ext cx="3840000" cy="2880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st.gdefon.com/wallpapers_original/s/249126_abstrakciya_-polosy_-linii_-volny_-sinij_7466x4670_(www.GdeFon.ru).jpg"/>
          <p:cNvPicPr>
            <a:picLocks noChangeAspect="1" noChangeArrowheads="1"/>
          </p:cNvPicPr>
          <p:nvPr/>
        </p:nvPicPr>
        <p:blipFill>
          <a:blip r:embed="rId2" cstate="print"/>
          <a:srcRect b="43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928670"/>
            <a:ext cx="78581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Мероприятия по решению проблемы : 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 подготовительные работы: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Проведение субботников на территории кладбища: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- демонтаж старого ограждения;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- окашивание территории от травянистой растительности;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- расчистка территории от деревьев и кустарников.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 работы, направленные непосредственно на создание/ремонт объекта или инфраструктуры: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Необходимо установить металлическое ограждение кладбища 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st.gdefon.com/wallpapers_original/s/249126_abstrakciya_-polosy_-linii_-volny_-sinij_7466x4670_(www.GdeFon.ru).jpg"/>
          <p:cNvPicPr>
            <a:picLocks noChangeAspect="1" noChangeArrowheads="1"/>
          </p:cNvPicPr>
          <p:nvPr/>
        </p:nvPicPr>
        <p:blipFill>
          <a:blip r:embed="rId2" cstate="print"/>
          <a:srcRect b="4396"/>
          <a:stretch>
            <a:fillRect/>
          </a:stretch>
        </p:blipFill>
        <p:spPr bwMode="auto">
          <a:xfrm>
            <a:off x="9071" y="0"/>
            <a:ext cx="9134929" cy="6858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14282" y="820900"/>
            <a:ext cx="857256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</a:t>
            </a:r>
            <a:r>
              <a:rPr kumimoji="0" lang="ru-RU" sz="32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результаты: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того как будет заменено старое ненадежное ограждение на металлическое то значительно увеличится периметр мест захоронения, улучшится эстетический вид. В результате реализации проекта будет новое долговечное ограждение</a:t>
            </a:r>
            <a:r>
              <a:rPr kumimoji="0" lang="ru-RU" sz="2400" i="1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1\Downloads\Кладбище 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14686"/>
            <a:ext cx="3857652" cy="28670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ownloads\Кладбище 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143248"/>
            <a:ext cx="4071966" cy="303881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t.gdefon.com/wallpapers_original/s/249126_abstrakciya_-polosy_-linii_-volny_-sinij_7466x4670_(www.GdeFon.ru).jpg"/>
          <p:cNvPicPr>
            <a:picLocks noChangeAspect="1" noChangeArrowheads="1"/>
          </p:cNvPicPr>
          <p:nvPr/>
        </p:nvPicPr>
        <p:blipFill>
          <a:blip r:embed="rId2" cstate="print"/>
          <a:srcRect b="416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28802"/>
            <a:ext cx="8229600" cy="235745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193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Monotype Corsiva</vt:lpstr>
      <vt:lpstr>Times New Roman</vt:lpstr>
      <vt:lpstr>Тема Office</vt:lpstr>
      <vt:lpstr>Администрация Лозовского сельсовета  Баганского района Новосибирской области</vt:lpstr>
      <vt:lpstr>Презентация PowerPoint</vt:lpstr>
      <vt:lpstr>Объявление о проведении собрания Были размещены на информационном стендах, на магазинах, на сельской библиотеке, почте и разносились по домам.</vt:lpstr>
      <vt:lpstr>Собрание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Савкинского сельсовета  Баганского района Новосибирской области</dc:title>
  <dc:creator>1</dc:creator>
  <cp:lastModifiedBy>Adm_2</cp:lastModifiedBy>
  <cp:revision>38</cp:revision>
  <dcterms:created xsi:type="dcterms:W3CDTF">2018-04-12T05:04:07Z</dcterms:created>
  <dcterms:modified xsi:type="dcterms:W3CDTF">2019-10-16T05:05:59Z</dcterms:modified>
</cp:coreProperties>
</file>